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7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5167"/>
    <p:restoredTop sz="94658"/>
  </p:normalViewPr>
  <p:slideViewPr>
    <p:cSldViewPr snapToGrid="0">
      <p:cViewPr>
        <p:scale>
          <a:sx n="39" d="100"/>
          <a:sy n="39" d="100"/>
        </p:scale>
        <p:origin x="936" y="1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1ABEDE-776B-5BBA-8CFA-D24F1E8744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89BD2D0-5F6B-C44D-CE67-3C56C6756E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ED8079B-10D8-2D71-01BB-2570F4442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A7E890-1444-C982-5A64-3DE81B1E8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AF1D912-E71D-E0B9-5923-21075F972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8162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4D53AC-8338-6A67-C351-12A062DB1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B39080E-FEB4-D9D4-540B-AA937C048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1EA8F57-3FE5-A900-1B05-8A2968DE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901F735-082C-2244-DD6A-BBCE1B92A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D097DCC-1972-4935-BA64-8FD222FE6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9812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27E247D-75EA-95A7-FC76-6D397EADAA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309D4E3C-76BE-02CF-A4DE-52AA2118A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DB220FD-5990-4B2A-927F-7CDF78D3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DC6129F-FBE0-24F2-AE61-4A9092DE1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18D5BE9-DDAC-B15A-4DA6-2C07F839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233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639CA6-88DA-E264-70E1-C5390D660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EE0809E-B22A-0433-8A11-2FD7E18A6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9F299D4-6932-4FEC-823C-D79A4626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AF62B4B-9928-7E0D-4BF6-5A98198E1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22CC6C-97F6-F953-E5F9-1807C6B1E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206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399AC6-6883-6ACF-BC0E-82202BAE4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2750716-3125-01AC-CEFF-0C9E37C4F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E56FEE9-3D9C-BF17-6D88-10AB11E4C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53BE2F4-581A-B980-1267-E4DEB93AB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FB9BBB3-9E78-0AA4-EE35-7E4D03967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169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4F8A1A-E19F-6CCD-33C1-DB78F2D07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FC1ED72-33E3-69CF-C42C-82B59046BD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AC60D66-BC7D-EF05-56A1-87ED65D37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5F5C331-5521-7D14-CE32-C3A132F93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A3B84F1-0D18-0399-20DA-2532D81CC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AB6BAAC-A669-F8F1-67E6-C27A227C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5939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BC815F-6A12-A134-00B9-CDC2CCFED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B23E07F-7628-2E43-BFEA-863FF1B5B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1AA70AC-3F9F-BB87-4CE9-9ACCE101C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6848078-82C1-D803-3F53-E73661ADD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BE4A3A24-0DD1-B846-E5C2-E2E0CB0DFD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BEE7A72F-58DE-89DF-87EF-C4FE862C4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0D38019-4A2D-6B32-E1E8-3E0768A38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EDB3B4-5948-6BAE-438C-04B293432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8930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07897E-F024-7949-DE9E-63A3D6FD8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B3D00B60-B106-74F4-142F-C55FCA814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6EEDDBC-E8D5-C34C-32D1-0FD5CFFB0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F1E5BC9-C828-7A63-4116-F949C90B7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4469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2ABDB74E-458B-4DF7-89A4-076B8FEFC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306DF06-7F52-2832-6701-1C53AD39F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F7A0B44-BA94-608C-DF11-8275448FD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4175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863614-ECB7-A3B5-E188-96D01F864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7BDCD0-198E-6F52-E9C1-30AA358DC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0246C8D-CC5C-D017-8C49-83DCCA7AD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B97A887-4F7F-0A13-CD13-239830A2D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960C872-3791-273C-0E74-38A2009E2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5978FF1-DA68-4AEF-92C1-26B48170A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8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7C4E6D-DE96-DB7B-6C12-616667561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2153848-1AF8-C6A5-EB76-38C7169DF3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823BBBA-3962-2D9A-1311-C8BF8D7FE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67AD697-3484-AA96-C43B-A2CD941E5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1D5BB5B-7EC6-5AA6-C21A-8A8BA7764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2F082C6-8E47-E23D-CD6F-AA7A09CC3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943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0B6B8655-84D7-B895-085D-8A753AE57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69E02CC-8D34-2DF4-1D52-640AD1C188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31199AF-2869-2B5A-4432-8D1D30C7CA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7F30AE-6A00-3B4D-9B8C-1C45B0CC74AA}" type="datetimeFigureOut">
              <a:rPr lang="cs-CZ" smtClean="0"/>
              <a:t>04.05.2024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3F671FE-E014-84EB-E555-36E45E720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D829AFC-0546-F912-4532-D9D512B0A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5C6A95-7CCE-3946-B107-8E99998BB9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6891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9553EB-6942-CB49-0835-9B355DC66F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B997659-AC0E-4766-F596-EEF05E6BEF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304083B1-A2FA-DDF7-8B4B-B3FC16F936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3DAC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cs-CZ"/>
          </a:p>
        </p:txBody>
      </p:sp>
      <p:pic>
        <p:nvPicPr>
          <p:cNvPr id="11" name="Obrázek 10" descr="Obsah obrázku slonovina, vzor, design&#10;&#10;Popis byl vytvořen automaticky">
            <a:extLst>
              <a:ext uri="{FF2B5EF4-FFF2-40B4-BE49-F238E27FC236}">
                <a16:creationId xmlns:a16="http://schemas.microsoft.com/office/drawing/2014/main" id="{1473AFE2-6011-522C-C635-9276A2C88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-42552"/>
            <a:ext cx="12192000" cy="6858000"/>
          </a:xfrm>
          <a:prstGeom prst="rect">
            <a:avLst/>
          </a:prstGeom>
        </p:spPr>
      </p:pic>
      <p:sp>
        <p:nvSpPr>
          <p:cNvPr id="6" name="TextBox 19">
            <a:extLst>
              <a:ext uri="{FF2B5EF4-FFF2-40B4-BE49-F238E27FC236}">
                <a16:creationId xmlns:a16="http://schemas.microsoft.com/office/drawing/2014/main" id="{7E18FC1B-02C2-DBA0-4C4C-5A593A7454F9}"/>
              </a:ext>
            </a:extLst>
          </p:cNvPr>
          <p:cNvSpPr txBox="1"/>
          <p:nvPr/>
        </p:nvSpPr>
        <p:spPr>
          <a:xfrm>
            <a:off x="2692400" y="2463118"/>
            <a:ext cx="680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latin typeface="Nunito Sans Normal ExtraBold" pitchFamily="2" charset="0"/>
                <a:cs typeface="Arial" panose="020B0604020202020204" pitchFamily="34" charset="0"/>
              </a:rPr>
              <a:t>LOREM IPSUM</a:t>
            </a:r>
            <a:endParaRPr lang="ko-KR" altLang="en-US" sz="5400" b="1" dirty="0">
              <a:latin typeface="Nunito Sans Normal ExtraBold" pitchFamily="2" charset="0"/>
              <a:cs typeface="Arial" panose="020B0604020202020204" pitchFamily="34" charset="0"/>
            </a:endParaRPr>
          </a:p>
        </p:txBody>
      </p:sp>
      <p:sp>
        <p:nvSpPr>
          <p:cNvPr id="7" name="TextBox 20">
            <a:extLst>
              <a:ext uri="{FF2B5EF4-FFF2-40B4-BE49-F238E27FC236}">
                <a16:creationId xmlns:a16="http://schemas.microsoft.com/office/drawing/2014/main" id="{BBAA347C-B5FB-8211-ACF9-199513874B19}"/>
              </a:ext>
            </a:extLst>
          </p:cNvPr>
          <p:cNvSpPr txBox="1"/>
          <p:nvPr/>
        </p:nvSpPr>
        <p:spPr>
          <a:xfrm>
            <a:off x="3377406" y="3386448"/>
            <a:ext cx="543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ko-KR" sz="2000" b="1" dirty="0" err="1">
                <a:latin typeface="Nunito Sans Normal" pitchFamily="2" charset="0"/>
                <a:cs typeface="Arial" panose="020B0604020202020204" pitchFamily="34" charset="0"/>
              </a:rPr>
              <a:t>Lorem</a:t>
            </a:r>
            <a:r>
              <a:rPr lang="cs-CZ" altLang="ko-KR" sz="2000" b="1" dirty="0">
                <a:latin typeface="Nunito Sans Normal" pitchFamily="2" charset="0"/>
                <a:cs typeface="Arial" panose="020B0604020202020204" pitchFamily="34" charset="0"/>
              </a:rPr>
              <a:t> </a:t>
            </a:r>
            <a:r>
              <a:rPr lang="cs-CZ" altLang="ko-KR" sz="2000" b="1" dirty="0" err="1">
                <a:latin typeface="Nunito Sans Normal" pitchFamily="2" charset="0"/>
                <a:cs typeface="Arial" panose="020B0604020202020204" pitchFamily="34" charset="0"/>
              </a:rPr>
              <a:t>ipsum</a:t>
            </a:r>
            <a:r>
              <a:rPr lang="cs-CZ" altLang="ko-KR" sz="2000" b="1" dirty="0">
                <a:latin typeface="Nunito Sans Normal" pitchFamily="2" charset="0"/>
                <a:cs typeface="Arial" panose="020B0604020202020204" pitchFamily="34" charset="0"/>
              </a:rPr>
              <a:t> </a:t>
            </a:r>
            <a:r>
              <a:rPr lang="cs-CZ" altLang="ko-KR" sz="2000" b="1" dirty="0" err="1">
                <a:latin typeface="Nunito Sans Normal" pitchFamily="2" charset="0"/>
                <a:cs typeface="Arial" panose="020B0604020202020204" pitchFamily="34" charset="0"/>
              </a:rPr>
              <a:t>dolor</a:t>
            </a:r>
            <a:r>
              <a:rPr lang="cs-CZ" altLang="ko-KR" sz="2000" b="1" dirty="0">
                <a:latin typeface="Nunito Sans Normal" pitchFamily="2" charset="0"/>
                <a:cs typeface="Arial" panose="020B0604020202020204" pitchFamily="34" charset="0"/>
              </a:rPr>
              <a:t> </a:t>
            </a:r>
            <a:r>
              <a:rPr lang="cs-CZ" altLang="ko-KR" sz="2000" b="1" dirty="0" err="1">
                <a:latin typeface="Nunito Sans Normal" pitchFamily="2" charset="0"/>
                <a:cs typeface="Arial" panose="020B0604020202020204" pitchFamily="34" charset="0"/>
              </a:rPr>
              <a:t>sit</a:t>
            </a:r>
            <a:r>
              <a:rPr lang="cs-CZ" altLang="ko-KR" sz="2000" b="1" dirty="0">
                <a:latin typeface="Nunito Sans Normal" pitchFamily="2" charset="0"/>
                <a:cs typeface="Arial" panose="020B0604020202020204" pitchFamily="34" charset="0"/>
              </a:rPr>
              <a:t> </a:t>
            </a:r>
            <a:r>
              <a:rPr lang="cs-CZ" altLang="ko-KR" sz="2000" b="1" dirty="0" err="1">
                <a:latin typeface="Nunito Sans Normal" pitchFamily="2" charset="0"/>
                <a:cs typeface="Arial" panose="020B0604020202020204" pitchFamily="34" charset="0"/>
              </a:rPr>
              <a:t>amet</a:t>
            </a:r>
            <a:endParaRPr lang="ko-KR" altLang="en-US" sz="2000" b="1" dirty="0">
              <a:latin typeface="Nunito Sans Normal" pitchFamily="2" charset="0"/>
              <a:cs typeface="Arial" panose="020B0604020202020204" pitchFamily="34" charset="0"/>
            </a:endParaRP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E3A41A58-5107-0D85-7845-87B60BDCE2B0}"/>
              </a:ext>
            </a:extLst>
          </p:cNvPr>
          <p:cNvSpPr txBox="1"/>
          <p:nvPr/>
        </p:nvSpPr>
        <p:spPr>
          <a:xfrm>
            <a:off x="3377406" y="3875515"/>
            <a:ext cx="5437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Space Mono" panose="02000509040000020004" pitchFamily="49" charset="0"/>
              </a:rPr>
              <a:t>Lorem ipsum dolor sit </a:t>
            </a:r>
            <a:r>
              <a:rPr lang="en-US" altLang="ko-KR" sz="1200" dirty="0" err="1">
                <a:latin typeface="Space Mono" panose="02000509040000020004" pitchFamily="49" charset="0"/>
              </a:rPr>
              <a:t>amet</a:t>
            </a:r>
            <a:r>
              <a:rPr lang="en-US" altLang="ko-KR" sz="1200" dirty="0">
                <a:latin typeface="Space Mono" panose="02000509040000020004" pitchFamily="49" charset="0"/>
              </a:rPr>
              <a:t>, </a:t>
            </a:r>
            <a:r>
              <a:rPr lang="en-US" altLang="ko-KR" sz="1200" dirty="0" err="1">
                <a:latin typeface="Space Mono" panose="02000509040000020004" pitchFamily="49" charset="0"/>
              </a:rPr>
              <a:t>consectetur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adipisicing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elit</a:t>
            </a:r>
            <a:r>
              <a:rPr lang="en-US" altLang="ko-KR" sz="1200" dirty="0">
                <a:latin typeface="Space Mono" panose="02000509040000020004" pitchFamily="49" charset="0"/>
              </a:rPr>
              <a:t>, sed do </a:t>
            </a:r>
            <a:r>
              <a:rPr lang="en-US" altLang="ko-KR" sz="1200" dirty="0" err="1">
                <a:latin typeface="Space Mono" panose="02000509040000020004" pitchFamily="49" charset="0"/>
              </a:rPr>
              <a:t>eiusmod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tempor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incididunt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ut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labore</a:t>
            </a:r>
            <a:r>
              <a:rPr lang="en-US" altLang="ko-KR" sz="1200" dirty="0">
                <a:latin typeface="Space Mono" panose="02000509040000020004" pitchFamily="49" charset="0"/>
              </a:rPr>
              <a:t> et dolore magna </a:t>
            </a:r>
            <a:r>
              <a:rPr lang="en-US" altLang="ko-KR" sz="1200" dirty="0" err="1">
                <a:latin typeface="Space Mono" panose="02000509040000020004" pitchFamily="49" charset="0"/>
              </a:rPr>
              <a:t>aliqua</a:t>
            </a:r>
            <a:endParaRPr lang="ko-KR" altLang="en-US" sz="1200" dirty="0">
              <a:latin typeface="Space Mono" panose="02000509040000020004" pitchFamily="49" charset="0"/>
            </a:endParaRPr>
          </a:p>
        </p:txBody>
      </p:sp>
      <p:sp>
        <p:nvSpPr>
          <p:cNvPr id="9" name="사각형: 둥근 모서리 22">
            <a:extLst>
              <a:ext uri="{FF2B5EF4-FFF2-40B4-BE49-F238E27FC236}">
                <a16:creationId xmlns:a16="http://schemas.microsoft.com/office/drawing/2014/main" id="{8F76A766-6AEA-1330-A4D2-801625469B61}"/>
              </a:ext>
            </a:extLst>
          </p:cNvPr>
          <p:cNvSpPr/>
          <p:nvPr/>
        </p:nvSpPr>
        <p:spPr>
          <a:xfrm>
            <a:off x="4242434" y="4946707"/>
            <a:ext cx="3707131" cy="400050"/>
          </a:xfrm>
          <a:prstGeom prst="roundRect">
            <a:avLst>
              <a:gd name="adj" fmla="val 50000"/>
            </a:avLst>
          </a:prstGeom>
          <a:solidFill>
            <a:srgbClr val="B27E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latin typeface="Space Mono" panose="02000509040000020004" pitchFamily="49" charset="0"/>
              </a:rPr>
              <a:t>lorem ipsum</a:t>
            </a:r>
            <a:r>
              <a:rPr lang="ko-KR" altLang="en-US" sz="1200" dirty="0">
                <a:solidFill>
                  <a:schemeClr val="bg1"/>
                </a:solidFill>
                <a:latin typeface="Space Mono" panose="02000509040000020004" pitchFamily="49" charset="0"/>
              </a:rPr>
              <a:t>｜</a:t>
            </a:r>
            <a:r>
              <a:rPr lang="en-US" altLang="ko-KR" sz="1200" dirty="0">
                <a:solidFill>
                  <a:schemeClr val="bg1"/>
                </a:solidFill>
                <a:latin typeface="Space Mono" panose="02000509040000020004" pitchFamily="49" charset="0"/>
              </a:rPr>
              <a:t>  00. 00. 0000</a:t>
            </a:r>
            <a:endParaRPr lang="ko-KR" altLang="en-US" sz="1200" dirty="0">
              <a:solidFill>
                <a:schemeClr val="bg1"/>
              </a:solidFill>
              <a:latin typeface="Space Mono" panose="02000509040000020004" pitchFamily="49" charset="0"/>
            </a:endParaRP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CACAD315-47FB-5721-1356-F04697C50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843" y="1487540"/>
            <a:ext cx="3048311" cy="55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018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92458EF-7881-39A4-7341-341367E7F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E534BA5-82BC-A75D-C3EB-D594E7A888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AFC73BA5-8309-03D7-6DBF-4DF3E75B3BD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3DAC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cs-CZ"/>
          </a:p>
        </p:txBody>
      </p:sp>
      <p:pic>
        <p:nvPicPr>
          <p:cNvPr id="19" name="Obrázek 18" descr="Obsah obrázku slonovina, vzor, design&#10;&#10;Popis byl vytvořen automaticky">
            <a:extLst>
              <a:ext uri="{FF2B5EF4-FFF2-40B4-BE49-F238E27FC236}">
                <a16:creationId xmlns:a16="http://schemas.microsoft.com/office/drawing/2014/main" id="{02B6B747-232D-D058-A55A-70AE691F7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9117"/>
            <a:ext cx="12192000" cy="6858000"/>
          </a:xfrm>
          <a:prstGeom prst="rect">
            <a:avLst/>
          </a:prstGeom>
        </p:spPr>
      </p:pic>
      <p:sp>
        <p:nvSpPr>
          <p:cNvPr id="5" name="TextBox 30">
            <a:extLst>
              <a:ext uri="{FF2B5EF4-FFF2-40B4-BE49-F238E27FC236}">
                <a16:creationId xmlns:a16="http://schemas.microsoft.com/office/drawing/2014/main" id="{2519623B-761B-E6F5-3F52-5EEACCB93E2F}"/>
              </a:ext>
            </a:extLst>
          </p:cNvPr>
          <p:cNvSpPr txBox="1"/>
          <p:nvPr/>
        </p:nvSpPr>
        <p:spPr>
          <a:xfrm>
            <a:off x="2241625" y="1533792"/>
            <a:ext cx="4338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Space Mono" panose="02000509040000020004" pitchFamily="49" charset="0"/>
              </a:rPr>
              <a:t>Lorem ipsum dolor sit </a:t>
            </a:r>
            <a:r>
              <a:rPr lang="en-US" altLang="ko-KR" sz="1400" dirty="0" err="1">
                <a:latin typeface="Space Mono" panose="02000509040000020004" pitchFamily="49" charset="0"/>
              </a:rPr>
              <a:t>amet</a:t>
            </a:r>
            <a:endParaRPr lang="ko-KR" altLang="en-US" sz="1400" dirty="0">
              <a:latin typeface="Space Mono" panose="02000509040000020004" pitchFamily="49" charset="0"/>
              <a:cs typeface="Arial" panose="020B0604020202020204" pitchFamily="34" charset="0"/>
            </a:endParaRPr>
          </a:p>
        </p:txBody>
      </p:sp>
      <p:sp>
        <p:nvSpPr>
          <p:cNvPr id="6" name="TextBox 31">
            <a:extLst>
              <a:ext uri="{FF2B5EF4-FFF2-40B4-BE49-F238E27FC236}">
                <a16:creationId xmlns:a16="http://schemas.microsoft.com/office/drawing/2014/main" id="{2424AB14-F41A-8071-D084-696F598BD85B}"/>
              </a:ext>
            </a:extLst>
          </p:cNvPr>
          <p:cNvSpPr txBox="1"/>
          <p:nvPr/>
        </p:nvSpPr>
        <p:spPr>
          <a:xfrm>
            <a:off x="1664261" y="3941283"/>
            <a:ext cx="20690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>
                <a:latin typeface="Space Mono" panose="02000509040000020004" pitchFamily="49" charset="0"/>
              </a:rPr>
              <a:t>Lorem ipsum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>
                <a:latin typeface="Space Mono" panose="02000509040000020004" pitchFamily="49" charset="0"/>
              </a:rPr>
              <a:t>dolor sit </a:t>
            </a:r>
            <a:r>
              <a:rPr lang="en-US" altLang="ko-KR" sz="1400" dirty="0" err="1">
                <a:latin typeface="Space Mono" panose="02000509040000020004" pitchFamily="49" charset="0"/>
              </a:rPr>
              <a:t>amet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Consectetur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adipisicing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elit</a:t>
            </a:r>
            <a:r>
              <a:rPr lang="en-US" altLang="ko-KR" sz="1400" dirty="0">
                <a:latin typeface="Space Mono" panose="02000509040000020004" pitchFamily="49" charset="0"/>
              </a:rPr>
              <a:t>, sed do </a:t>
            </a:r>
            <a:r>
              <a:rPr lang="en-US" altLang="ko-KR" sz="1400" dirty="0" err="1">
                <a:latin typeface="Space Mono" panose="02000509040000020004" pitchFamily="49" charset="0"/>
              </a:rPr>
              <a:t>eiusmod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tempor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incididunt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ut</a:t>
            </a:r>
            <a:endParaRPr lang="ko-KR" altLang="en-US" sz="1400" dirty="0">
              <a:latin typeface="Space Mono" panose="02000509040000020004" pitchFamily="49" charset="0"/>
            </a:endParaRPr>
          </a:p>
        </p:txBody>
      </p:sp>
      <p:sp>
        <p:nvSpPr>
          <p:cNvPr id="7" name="직사각형 32">
            <a:extLst>
              <a:ext uri="{FF2B5EF4-FFF2-40B4-BE49-F238E27FC236}">
                <a16:creationId xmlns:a16="http://schemas.microsoft.com/office/drawing/2014/main" id="{14A9A35C-60CE-694C-518F-3EF6003F24C3}"/>
              </a:ext>
            </a:extLst>
          </p:cNvPr>
          <p:cNvSpPr/>
          <p:nvPr/>
        </p:nvSpPr>
        <p:spPr>
          <a:xfrm>
            <a:off x="1664260" y="3389883"/>
            <a:ext cx="20690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Space Mono" panose="02000509040000020004" pitchFamily="49" charset="0"/>
              </a:rPr>
              <a:t>Lorem ipsum</a:t>
            </a:r>
            <a:endParaRPr lang="ko-KR" altLang="en-US" dirty="0">
              <a:latin typeface="Space Mono" panose="02000509040000020004" pitchFamily="49" charset="0"/>
            </a:endParaRPr>
          </a:p>
        </p:txBody>
      </p:sp>
      <p:sp>
        <p:nvSpPr>
          <p:cNvPr id="8" name="직사각형 33">
            <a:extLst>
              <a:ext uri="{FF2B5EF4-FFF2-40B4-BE49-F238E27FC236}">
                <a16:creationId xmlns:a16="http://schemas.microsoft.com/office/drawing/2014/main" id="{DCFC73ED-1C37-FC30-B132-DF8A1FB3DAA6}"/>
              </a:ext>
            </a:extLst>
          </p:cNvPr>
          <p:cNvSpPr/>
          <p:nvPr/>
        </p:nvSpPr>
        <p:spPr>
          <a:xfrm>
            <a:off x="1612481" y="2805108"/>
            <a:ext cx="1776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>
                <a:solidFill>
                  <a:srgbClr val="B27EFF"/>
                </a:solidFill>
                <a:latin typeface="Nunito Sans Normal ExtraBold" pitchFamily="2" charset="0"/>
              </a:rPr>
              <a:t>01</a:t>
            </a:r>
            <a:endParaRPr lang="ko-KR" altLang="en-US" sz="3200" b="1" dirty="0">
              <a:solidFill>
                <a:srgbClr val="B27EFF"/>
              </a:solidFill>
              <a:latin typeface="Nunito Sans Normal ExtraBold" pitchFamily="2" charset="0"/>
            </a:endParaRPr>
          </a:p>
        </p:txBody>
      </p:sp>
      <p:sp>
        <p:nvSpPr>
          <p:cNvPr id="9" name="TextBox 40">
            <a:extLst>
              <a:ext uri="{FF2B5EF4-FFF2-40B4-BE49-F238E27FC236}">
                <a16:creationId xmlns:a16="http://schemas.microsoft.com/office/drawing/2014/main" id="{C254E962-63A9-7FBB-6B37-5711B50B5CDF}"/>
              </a:ext>
            </a:extLst>
          </p:cNvPr>
          <p:cNvSpPr txBox="1"/>
          <p:nvPr/>
        </p:nvSpPr>
        <p:spPr>
          <a:xfrm>
            <a:off x="2213597" y="1018387"/>
            <a:ext cx="4387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latin typeface="Nunito Sans Normal ExtraBold" pitchFamily="2" charset="0"/>
                <a:cs typeface="Arial" panose="020B0604020202020204" pitchFamily="34" charset="0"/>
              </a:rPr>
              <a:t>LOREM</a:t>
            </a:r>
            <a:endParaRPr lang="ko-KR" altLang="en-US" sz="3200" b="1" dirty="0">
              <a:latin typeface="Nunito Sans Normal ExtraBold" pitchFamily="2" charset="0"/>
              <a:cs typeface="Arial" panose="020B0604020202020204" pitchFamily="34" charset="0"/>
            </a:endParaRPr>
          </a:p>
        </p:txBody>
      </p:sp>
      <p:sp>
        <p:nvSpPr>
          <p:cNvPr id="10" name="TextBox 57">
            <a:extLst>
              <a:ext uri="{FF2B5EF4-FFF2-40B4-BE49-F238E27FC236}">
                <a16:creationId xmlns:a16="http://schemas.microsoft.com/office/drawing/2014/main" id="{26D969A4-7916-2642-9FF3-238976394D2D}"/>
              </a:ext>
            </a:extLst>
          </p:cNvPr>
          <p:cNvSpPr txBox="1"/>
          <p:nvPr/>
        </p:nvSpPr>
        <p:spPr>
          <a:xfrm>
            <a:off x="4060467" y="3941283"/>
            <a:ext cx="20690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>
                <a:latin typeface="Space Mono" panose="02000509040000020004" pitchFamily="49" charset="0"/>
              </a:rPr>
              <a:t>Lorem ipsum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>
                <a:latin typeface="Space Mono" panose="02000509040000020004" pitchFamily="49" charset="0"/>
              </a:rPr>
              <a:t>dolor sit </a:t>
            </a:r>
            <a:r>
              <a:rPr lang="en-US" altLang="ko-KR" sz="1400" dirty="0" err="1">
                <a:latin typeface="Space Mono" panose="02000509040000020004" pitchFamily="49" charset="0"/>
              </a:rPr>
              <a:t>amet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Consectetur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adipisicing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elit</a:t>
            </a:r>
            <a:r>
              <a:rPr lang="en-US" altLang="ko-KR" sz="1400" dirty="0">
                <a:latin typeface="Space Mono" panose="02000509040000020004" pitchFamily="49" charset="0"/>
              </a:rPr>
              <a:t>, sed do </a:t>
            </a:r>
            <a:r>
              <a:rPr lang="en-US" altLang="ko-KR" sz="1400" dirty="0" err="1">
                <a:latin typeface="Space Mono" panose="02000509040000020004" pitchFamily="49" charset="0"/>
              </a:rPr>
              <a:t>eiusmod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tempor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incididunt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ut</a:t>
            </a:r>
            <a:endParaRPr lang="ko-KR" altLang="en-US" sz="1400" dirty="0">
              <a:latin typeface="Space Mono" panose="02000509040000020004" pitchFamily="49" charset="0"/>
            </a:endParaRPr>
          </a:p>
        </p:txBody>
      </p:sp>
      <p:sp>
        <p:nvSpPr>
          <p:cNvPr id="11" name="직사각형 58">
            <a:extLst>
              <a:ext uri="{FF2B5EF4-FFF2-40B4-BE49-F238E27FC236}">
                <a16:creationId xmlns:a16="http://schemas.microsoft.com/office/drawing/2014/main" id="{4CBBB69B-8CBC-6021-2CB3-95E75CF367C4}"/>
              </a:ext>
            </a:extLst>
          </p:cNvPr>
          <p:cNvSpPr/>
          <p:nvPr/>
        </p:nvSpPr>
        <p:spPr>
          <a:xfrm>
            <a:off x="4060466" y="3389883"/>
            <a:ext cx="20690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Space Mono" panose="02000509040000020004" pitchFamily="49" charset="0"/>
              </a:rPr>
              <a:t>Lorem ipsum</a:t>
            </a:r>
            <a:endParaRPr lang="ko-KR" altLang="en-US" dirty="0">
              <a:latin typeface="Space Mono" panose="02000509040000020004" pitchFamily="49" charset="0"/>
            </a:endParaRPr>
          </a:p>
        </p:txBody>
      </p:sp>
      <p:sp>
        <p:nvSpPr>
          <p:cNvPr id="12" name="직사각형 59">
            <a:extLst>
              <a:ext uri="{FF2B5EF4-FFF2-40B4-BE49-F238E27FC236}">
                <a16:creationId xmlns:a16="http://schemas.microsoft.com/office/drawing/2014/main" id="{1992E198-F1DD-0EFC-5D31-87B4818DBBF0}"/>
              </a:ext>
            </a:extLst>
          </p:cNvPr>
          <p:cNvSpPr/>
          <p:nvPr/>
        </p:nvSpPr>
        <p:spPr>
          <a:xfrm>
            <a:off x="4008687" y="2805108"/>
            <a:ext cx="1776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>
                <a:solidFill>
                  <a:srgbClr val="B27EFF"/>
                </a:solidFill>
                <a:latin typeface="Nunito Sans Normal ExtraBold" pitchFamily="2" charset="0"/>
              </a:rPr>
              <a:t>02</a:t>
            </a:r>
            <a:endParaRPr lang="ko-KR" altLang="en-US" sz="3200" b="1" dirty="0">
              <a:solidFill>
                <a:srgbClr val="B27EFF"/>
              </a:solidFill>
              <a:latin typeface="Nunito Sans Normal ExtraBold" pitchFamily="2" charset="0"/>
            </a:endParaRPr>
          </a:p>
        </p:txBody>
      </p:sp>
      <p:sp>
        <p:nvSpPr>
          <p:cNvPr id="13" name="TextBox 61">
            <a:extLst>
              <a:ext uri="{FF2B5EF4-FFF2-40B4-BE49-F238E27FC236}">
                <a16:creationId xmlns:a16="http://schemas.microsoft.com/office/drawing/2014/main" id="{2F2F3CE1-25B6-3478-EF59-195BC3BB012D}"/>
              </a:ext>
            </a:extLst>
          </p:cNvPr>
          <p:cNvSpPr txBox="1"/>
          <p:nvPr/>
        </p:nvSpPr>
        <p:spPr>
          <a:xfrm>
            <a:off x="6456673" y="3941283"/>
            <a:ext cx="20690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>
                <a:latin typeface="Space Mono" panose="02000509040000020004" pitchFamily="49" charset="0"/>
              </a:rPr>
              <a:t>Lorem ipsum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>
                <a:latin typeface="Space Mono" panose="02000509040000020004" pitchFamily="49" charset="0"/>
              </a:rPr>
              <a:t>dolor sit </a:t>
            </a:r>
            <a:r>
              <a:rPr lang="en-US" altLang="ko-KR" sz="1400" dirty="0" err="1">
                <a:latin typeface="Space Mono" panose="02000509040000020004" pitchFamily="49" charset="0"/>
              </a:rPr>
              <a:t>amet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Consectetur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adipisicing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elit</a:t>
            </a:r>
            <a:r>
              <a:rPr lang="en-US" altLang="ko-KR" sz="1400" dirty="0">
                <a:latin typeface="Space Mono" panose="02000509040000020004" pitchFamily="49" charset="0"/>
              </a:rPr>
              <a:t>, sed do </a:t>
            </a:r>
            <a:r>
              <a:rPr lang="en-US" altLang="ko-KR" sz="1400" dirty="0" err="1">
                <a:latin typeface="Space Mono" panose="02000509040000020004" pitchFamily="49" charset="0"/>
              </a:rPr>
              <a:t>eiusmod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tempor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incididunt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ut</a:t>
            </a:r>
            <a:endParaRPr lang="ko-KR" altLang="en-US" sz="1400" dirty="0">
              <a:latin typeface="Space Mono" panose="02000509040000020004" pitchFamily="49" charset="0"/>
            </a:endParaRPr>
          </a:p>
        </p:txBody>
      </p:sp>
      <p:sp>
        <p:nvSpPr>
          <p:cNvPr id="14" name="직사각형 62">
            <a:extLst>
              <a:ext uri="{FF2B5EF4-FFF2-40B4-BE49-F238E27FC236}">
                <a16:creationId xmlns:a16="http://schemas.microsoft.com/office/drawing/2014/main" id="{E9D706E5-4658-14A4-5284-0A28B848301C}"/>
              </a:ext>
            </a:extLst>
          </p:cNvPr>
          <p:cNvSpPr/>
          <p:nvPr/>
        </p:nvSpPr>
        <p:spPr>
          <a:xfrm>
            <a:off x="6456672" y="3389883"/>
            <a:ext cx="20690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Space Mono" panose="02000509040000020004" pitchFamily="49" charset="0"/>
              </a:rPr>
              <a:t>Lorem ipsum</a:t>
            </a:r>
            <a:endParaRPr lang="ko-KR" altLang="en-US" dirty="0">
              <a:latin typeface="Space Mono" panose="02000509040000020004" pitchFamily="49" charset="0"/>
            </a:endParaRPr>
          </a:p>
        </p:txBody>
      </p:sp>
      <p:sp>
        <p:nvSpPr>
          <p:cNvPr id="15" name="직사각형 63">
            <a:extLst>
              <a:ext uri="{FF2B5EF4-FFF2-40B4-BE49-F238E27FC236}">
                <a16:creationId xmlns:a16="http://schemas.microsoft.com/office/drawing/2014/main" id="{9D3B3960-35D5-61B4-E156-801CF48B9E0F}"/>
              </a:ext>
            </a:extLst>
          </p:cNvPr>
          <p:cNvSpPr/>
          <p:nvPr/>
        </p:nvSpPr>
        <p:spPr>
          <a:xfrm>
            <a:off x="6404893" y="2805108"/>
            <a:ext cx="1776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>
                <a:solidFill>
                  <a:srgbClr val="B27EFF"/>
                </a:solidFill>
                <a:latin typeface="Nunito Sans Normal ExtraBold" pitchFamily="2" charset="0"/>
              </a:rPr>
              <a:t>03</a:t>
            </a:r>
            <a:endParaRPr lang="ko-KR" altLang="en-US" sz="3200" b="1" dirty="0">
              <a:solidFill>
                <a:srgbClr val="B27EFF"/>
              </a:solidFill>
              <a:latin typeface="Nunito Sans Normal ExtraBold" pitchFamily="2" charset="0"/>
            </a:endParaRPr>
          </a:p>
        </p:txBody>
      </p:sp>
      <p:sp>
        <p:nvSpPr>
          <p:cNvPr id="16" name="TextBox 65">
            <a:extLst>
              <a:ext uri="{FF2B5EF4-FFF2-40B4-BE49-F238E27FC236}">
                <a16:creationId xmlns:a16="http://schemas.microsoft.com/office/drawing/2014/main" id="{DD30FFCC-E540-3A11-80C7-A9F5028F90A7}"/>
              </a:ext>
            </a:extLst>
          </p:cNvPr>
          <p:cNvSpPr txBox="1"/>
          <p:nvPr/>
        </p:nvSpPr>
        <p:spPr>
          <a:xfrm>
            <a:off x="8852880" y="3941283"/>
            <a:ext cx="20690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>
                <a:latin typeface="Space Mono" panose="02000509040000020004" pitchFamily="49" charset="0"/>
              </a:rPr>
              <a:t>Lorem ipsum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>
                <a:latin typeface="Space Mono" panose="02000509040000020004" pitchFamily="49" charset="0"/>
              </a:rPr>
              <a:t>dolor sit </a:t>
            </a:r>
            <a:r>
              <a:rPr lang="en-US" altLang="ko-KR" sz="1400" dirty="0" err="1">
                <a:latin typeface="Space Mono" panose="02000509040000020004" pitchFamily="49" charset="0"/>
              </a:rPr>
              <a:t>amet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Consectetur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adipisicing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elit</a:t>
            </a:r>
            <a:r>
              <a:rPr lang="en-US" altLang="ko-KR" sz="1400" dirty="0">
                <a:latin typeface="Space Mono" panose="02000509040000020004" pitchFamily="49" charset="0"/>
              </a:rPr>
              <a:t>, sed do </a:t>
            </a:r>
            <a:r>
              <a:rPr lang="en-US" altLang="ko-KR" sz="1400" dirty="0" err="1">
                <a:latin typeface="Space Mono" panose="02000509040000020004" pitchFamily="49" charset="0"/>
              </a:rPr>
              <a:t>eiusmod</a:t>
            </a:r>
            <a:endParaRPr lang="en-US" altLang="ko-KR" sz="1400" dirty="0">
              <a:latin typeface="Space Mono" panose="02000509040000020004" pitchFamily="49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400" dirty="0" err="1">
                <a:latin typeface="Space Mono" panose="02000509040000020004" pitchFamily="49" charset="0"/>
              </a:rPr>
              <a:t>tempor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incididunt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ut</a:t>
            </a:r>
            <a:endParaRPr lang="ko-KR" altLang="en-US" sz="1400" dirty="0">
              <a:latin typeface="Space Mono" panose="02000509040000020004" pitchFamily="49" charset="0"/>
            </a:endParaRPr>
          </a:p>
        </p:txBody>
      </p:sp>
      <p:sp>
        <p:nvSpPr>
          <p:cNvPr id="18" name="직사각형 67">
            <a:extLst>
              <a:ext uri="{FF2B5EF4-FFF2-40B4-BE49-F238E27FC236}">
                <a16:creationId xmlns:a16="http://schemas.microsoft.com/office/drawing/2014/main" id="{AB15A632-D6E3-0EDE-ED7F-662E1E03103D}"/>
              </a:ext>
            </a:extLst>
          </p:cNvPr>
          <p:cNvSpPr/>
          <p:nvPr/>
        </p:nvSpPr>
        <p:spPr>
          <a:xfrm>
            <a:off x="8801100" y="2805108"/>
            <a:ext cx="1776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>
                <a:solidFill>
                  <a:srgbClr val="B27EFF"/>
                </a:solidFill>
                <a:latin typeface="Nunito Sans Normal ExtraBold" pitchFamily="2" charset="0"/>
              </a:rPr>
              <a:t>04</a:t>
            </a:r>
            <a:endParaRPr lang="ko-KR" altLang="en-US" sz="3200" b="1" dirty="0">
              <a:solidFill>
                <a:srgbClr val="B27EFF"/>
              </a:solidFill>
              <a:latin typeface="Nunito Sans Normal ExtraBold" pitchFamily="2" charset="0"/>
            </a:endParaRPr>
          </a:p>
        </p:txBody>
      </p:sp>
      <p:sp>
        <p:nvSpPr>
          <p:cNvPr id="17" name="직사각형 66">
            <a:extLst>
              <a:ext uri="{FF2B5EF4-FFF2-40B4-BE49-F238E27FC236}">
                <a16:creationId xmlns:a16="http://schemas.microsoft.com/office/drawing/2014/main" id="{C4145BDB-8C9E-25A0-8B46-35B600828210}"/>
              </a:ext>
            </a:extLst>
          </p:cNvPr>
          <p:cNvSpPr/>
          <p:nvPr/>
        </p:nvSpPr>
        <p:spPr>
          <a:xfrm>
            <a:off x="8852879" y="3389883"/>
            <a:ext cx="20690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Space Mono" panose="02000509040000020004" pitchFamily="49" charset="0"/>
              </a:rPr>
              <a:t>Lorem ipsum</a:t>
            </a:r>
            <a:endParaRPr lang="ko-KR" altLang="en-US" dirty="0">
              <a:latin typeface="Space Mono" panose="020005090400000200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675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0E6792-5FA2-ADD3-AD22-C32D42CE7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515DCD-F9F9-1BBA-2550-1388E86CE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7345FF13-E6F6-88E5-AB6D-45EAC4C526B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3DAC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cs-CZ"/>
          </a:p>
        </p:txBody>
      </p:sp>
      <p:pic>
        <p:nvPicPr>
          <p:cNvPr id="6" name="Obrázek 5" descr="Obsah obrázku slonovina, vzor, design&#10;&#10;Popis byl vytvořen automaticky">
            <a:extLst>
              <a:ext uri="{FF2B5EF4-FFF2-40B4-BE49-F238E27FC236}">
                <a16:creationId xmlns:a16="http://schemas.microsoft.com/office/drawing/2014/main" id="{F371821C-10C4-4DEB-C5CD-832285AD9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-42552"/>
            <a:ext cx="12192000" cy="6858000"/>
          </a:xfrm>
          <a:prstGeom prst="rect">
            <a:avLst/>
          </a:prstGeom>
        </p:spPr>
      </p:pic>
      <p:sp>
        <p:nvSpPr>
          <p:cNvPr id="25" name="TextBox 1">
            <a:extLst>
              <a:ext uri="{FF2B5EF4-FFF2-40B4-BE49-F238E27FC236}">
                <a16:creationId xmlns:a16="http://schemas.microsoft.com/office/drawing/2014/main" id="{C308BEEF-134E-0CC0-DDC8-44956628AC8A}"/>
              </a:ext>
            </a:extLst>
          </p:cNvPr>
          <p:cNvSpPr txBox="1"/>
          <p:nvPr/>
        </p:nvSpPr>
        <p:spPr>
          <a:xfrm>
            <a:off x="748947" y="3773824"/>
            <a:ext cx="2745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latin typeface="Nunito Sans Normal" pitchFamily="2" charset="0"/>
              </a:rPr>
              <a:t>Lorem ipsum dolor</a:t>
            </a:r>
          </a:p>
        </p:txBody>
      </p:sp>
      <p:sp>
        <p:nvSpPr>
          <p:cNvPr id="26" name="TextBox 2">
            <a:extLst>
              <a:ext uri="{FF2B5EF4-FFF2-40B4-BE49-F238E27FC236}">
                <a16:creationId xmlns:a16="http://schemas.microsoft.com/office/drawing/2014/main" id="{C7C9D3A9-87C6-1357-599B-8FD6FB9C880B}"/>
              </a:ext>
            </a:extLst>
          </p:cNvPr>
          <p:cNvSpPr txBox="1"/>
          <p:nvPr/>
        </p:nvSpPr>
        <p:spPr>
          <a:xfrm>
            <a:off x="748947" y="4230969"/>
            <a:ext cx="2745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100"/>
            </a:lvl1pPr>
          </a:lstStyle>
          <a:p>
            <a:r>
              <a:rPr lang="en-US" altLang="ko-KR" sz="1200" dirty="0">
                <a:latin typeface="Space Mono" panose="02000509040000020004" pitchFamily="49" charset="0"/>
              </a:rPr>
              <a:t>Lorem ipsum dolor sit </a:t>
            </a:r>
            <a:r>
              <a:rPr lang="en-US" altLang="ko-KR" sz="1200" dirty="0" err="1">
                <a:latin typeface="Space Mono" panose="02000509040000020004" pitchFamily="49" charset="0"/>
              </a:rPr>
              <a:t>amet</a:t>
            </a:r>
            <a:r>
              <a:rPr lang="en-US" altLang="ko-KR" sz="1200" dirty="0">
                <a:latin typeface="Space Mono" panose="02000509040000020004" pitchFamily="49" charset="0"/>
              </a:rPr>
              <a:t>, </a:t>
            </a:r>
            <a:r>
              <a:rPr lang="en-US" altLang="ko-KR" sz="1200" dirty="0" err="1">
                <a:latin typeface="Space Mono" panose="02000509040000020004" pitchFamily="49" charset="0"/>
              </a:rPr>
              <a:t>consectetur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adipiscing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elit</a:t>
            </a:r>
            <a:r>
              <a:rPr lang="en-US" altLang="ko-KR" sz="1200" dirty="0">
                <a:latin typeface="Space Mono" panose="02000509040000020004" pitchFamily="49" charset="0"/>
              </a:rPr>
              <a:t>, sed do </a:t>
            </a:r>
            <a:r>
              <a:rPr lang="en-US" altLang="ko-KR" sz="1200" dirty="0" err="1">
                <a:latin typeface="Space Mono" panose="02000509040000020004" pitchFamily="49" charset="0"/>
              </a:rPr>
              <a:t>eiusmod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tempor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incididunt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ut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labore</a:t>
            </a:r>
            <a:r>
              <a:rPr lang="en-US" altLang="ko-KR" sz="1200" dirty="0">
                <a:latin typeface="Space Mono" panose="02000509040000020004" pitchFamily="49" charset="0"/>
              </a:rPr>
              <a:t> et dolore magna </a:t>
            </a:r>
            <a:r>
              <a:rPr lang="en-US" altLang="ko-KR" sz="1200" dirty="0" err="1">
                <a:latin typeface="Space Mono" panose="02000509040000020004" pitchFamily="49" charset="0"/>
              </a:rPr>
              <a:t>aliqua</a:t>
            </a:r>
            <a:r>
              <a:rPr lang="en-US" altLang="ko-KR" sz="1200" dirty="0">
                <a:latin typeface="Space Mono" panose="02000509040000020004" pitchFamily="49" charset="0"/>
              </a:rPr>
              <a:t>.</a:t>
            </a:r>
          </a:p>
        </p:txBody>
      </p:sp>
      <p:sp>
        <p:nvSpPr>
          <p:cNvPr id="27" name="TextBox 3">
            <a:extLst>
              <a:ext uri="{FF2B5EF4-FFF2-40B4-BE49-F238E27FC236}">
                <a16:creationId xmlns:a16="http://schemas.microsoft.com/office/drawing/2014/main" id="{E132DC69-5D3F-7C21-816B-D5F6565B440F}"/>
              </a:ext>
            </a:extLst>
          </p:cNvPr>
          <p:cNvSpPr txBox="1"/>
          <p:nvPr/>
        </p:nvSpPr>
        <p:spPr>
          <a:xfrm>
            <a:off x="748947" y="2592382"/>
            <a:ext cx="2745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latin typeface="Nunito Sans Normal ExtraBold" pitchFamily="2" charset="0"/>
                <a:cs typeface="Arial" panose="020B0604020202020204" pitchFamily="34" charset="0"/>
              </a:rPr>
              <a:t>LOREM IPSUM</a:t>
            </a:r>
          </a:p>
          <a:p>
            <a:r>
              <a:rPr lang="en-US" altLang="ko-KR" sz="2800" b="1" dirty="0">
                <a:latin typeface="Nunito Sans Normal ExtraBold" pitchFamily="2" charset="0"/>
                <a:cs typeface="Arial" panose="020B0604020202020204" pitchFamily="34" charset="0"/>
              </a:rPr>
              <a:t>DOLOR</a:t>
            </a:r>
            <a:endParaRPr lang="ko-KR" altLang="en-US" sz="2800" b="1" dirty="0">
              <a:latin typeface="Nunito Sans Normal ExtraBold" pitchFamily="2" charset="0"/>
              <a:cs typeface="Arial" panose="020B0604020202020204" pitchFamily="34" charset="0"/>
            </a:endParaRPr>
          </a:p>
        </p:txBody>
      </p:sp>
      <p:sp>
        <p:nvSpPr>
          <p:cNvPr id="31" name="TextBox 7">
            <a:extLst>
              <a:ext uri="{FF2B5EF4-FFF2-40B4-BE49-F238E27FC236}">
                <a16:creationId xmlns:a16="http://schemas.microsoft.com/office/drawing/2014/main" id="{68766D51-AAC2-72F9-ED93-DC99F28D968D}"/>
              </a:ext>
            </a:extLst>
          </p:cNvPr>
          <p:cNvSpPr txBox="1"/>
          <p:nvPr/>
        </p:nvSpPr>
        <p:spPr>
          <a:xfrm>
            <a:off x="3977876" y="4656605"/>
            <a:ext cx="1910436" cy="830997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altLang="ko-KR" sz="1200" dirty="0">
                <a:latin typeface="Space Mono" panose="02000509040000020004" pitchFamily="49" charset="0"/>
              </a:rPr>
              <a:t>Lorem ipsum dolor sit </a:t>
            </a:r>
            <a:r>
              <a:rPr lang="en-US" altLang="ko-KR" sz="1200" dirty="0" err="1">
                <a:latin typeface="Space Mono" panose="02000509040000020004" pitchFamily="49" charset="0"/>
              </a:rPr>
              <a:t>amet</a:t>
            </a:r>
            <a:r>
              <a:rPr lang="en-US" altLang="ko-KR" sz="1200" dirty="0">
                <a:latin typeface="Space Mono" panose="02000509040000020004" pitchFamily="49" charset="0"/>
              </a:rPr>
              <a:t>, </a:t>
            </a:r>
            <a:r>
              <a:rPr lang="en-US" altLang="ko-KR" sz="1200" dirty="0" err="1">
                <a:latin typeface="Space Mono" panose="02000509040000020004" pitchFamily="49" charset="0"/>
              </a:rPr>
              <a:t>consectetur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adipisicing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elit</a:t>
            </a:r>
            <a:endParaRPr lang="ko-KR" altLang="en-US" sz="1200" dirty="0">
              <a:latin typeface="Space Mono" panose="02000509040000020004" pitchFamily="49" charset="0"/>
            </a:endParaRPr>
          </a:p>
        </p:txBody>
      </p:sp>
      <p:sp>
        <p:nvSpPr>
          <p:cNvPr id="32" name="직사각형 8">
            <a:extLst>
              <a:ext uri="{FF2B5EF4-FFF2-40B4-BE49-F238E27FC236}">
                <a16:creationId xmlns:a16="http://schemas.microsoft.com/office/drawing/2014/main" id="{40B57B9F-DE53-BC3B-5679-C253D292A818}"/>
              </a:ext>
            </a:extLst>
          </p:cNvPr>
          <p:cNvSpPr/>
          <p:nvPr/>
        </p:nvSpPr>
        <p:spPr>
          <a:xfrm>
            <a:off x="3977875" y="4200143"/>
            <a:ext cx="1910436" cy="369332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pPr algn="ctr"/>
            <a:r>
              <a:rPr lang="en-US" altLang="ko-KR" b="1" dirty="0">
                <a:solidFill>
                  <a:srgbClr val="B27EFF"/>
                </a:solidFill>
                <a:latin typeface="Nunito Sans Normal" pitchFamily="2" charset="0"/>
              </a:rPr>
              <a:t>Lorem ipsum</a:t>
            </a:r>
          </a:p>
        </p:txBody>
      </p:sp>
      <p:sp>
        <p:nvSpPr>
          <p:cNvPr id="33" name="TextBox 23">
            <a:extLst>
              <a:ext uri="{FF2B5EF4-FFF2-40B4-BE49-F238E27FC236}">
                <a16:creationId xmlns:a16="http://schemas.microsoft.com/office/drawing/2014/main" id="{1C539A4C-E995-3A45-DC22-22985DDCA631}"/>
              </a:ext>
            </a:extLst>
          </p:cNvPr>
          <p:cNvSpPr txBox="1"/>
          <p:nvPr/>
        </p:nvSpPr>
        <p:spPr>
          <a:xfrm>
            <a:off x="6591187" y="4656605"/>
            <a:ext cx="1910436" cy="830997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altLang="ko-KR" sz="1200" dirty="0">
                <a:latin typeface="Space Mono" panose="02000509040000020004" pitchFamily="49" charset="0"/>
              </a:rPr>
              <a:t>Lorem ipsum dolor sit </a:t>
            </a:r>
            <a:r>
              <a:rPr lang="en-US" altLang="ko-KR" sz="1200" dirty="0" err="1">
                <a:latin typeface="Space Mono" panose="02000509040000020004" pitchFamily="49" charset="0"/>
              </a:rPr>
              <a:t>amet</a:t>
            </a:r>
            <a:r>
              <a:rPr lang="en-US" altLang="ko-KR" sz="1200" dirty="0">
                <a:latin typeface="Space Mono" panose="02000509040000020004" pitchFamily="49" charset="0"/>
              </a:rPr>
              <a:t>, </a:t>
            </a:r>
            <a:r>
              <a:rPr lang="en-US" altLang="ko-KR" sz="1200" dirty="0" err="1">
                <a:latin typeface="Space Mono" panose="02000509040000020004" pitchFamily="49" charset="0"/>
              </a:rPr>
              <a:t>consectetur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adipisicing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elit</a:t>
            </a:r>
            <a:endParaRPr lang="ko-KR" altLang="en-US" sz="1200" dirty="0">
              <a:latin typeface="Space Mono" panose="02000509040000020004" pitchFamily="49" charset="0"/>
            </a:endParaRPr>
          </a:p>
        </p:txBody>
      </p:sp>
      <p:sp>
        <p:nvSpPr>
          <p:cNvPr id="34" name="직사각형 24">
            <a:extLst>
              <a:ext uri="{FF2B5EF4-FFF2-40B4-BE49-F238E27FC236}">
                <a16:creationId xmlns:a16="http://schemas.microsoft.com/office/drawing/2014/main" id="{02C56EDD-F429-310D-88BB-E68EC3FFFCB7}"/>
              </a:ext>
            </a:extLst>
          </p:cNvPr>
          <p:cNvSpPr/>
          <p:nvPr/>
        </p:nvSpPr>
        <p:spPr>
          <a:xfrm>
            <a:off x="6591186" y="4200143"/>
            <a:ext cx="1910436" cy="369332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pPr algn="ctr"/>
            <a:r>
              <a:rPr lang="en-US" altLang="ko-KR" b="1" dirty="0">
                <a:solidFill>
                  <a:srgbClr val="B27EFF"/>
                </a:solidFill>
                <a:latin typeface="Nunito Sans Normal" pitchFamily="2" charset="0"/>
              </a:rPr>
              <a:t>Lorem ipsum</a:t>
            </a:r>
          </a:p>
        </p:txBody>
      </p:sp>
      <p:sp>
        <p:nvSpPr>
          <p:cNvPr id="35" name="TextBox 25">
            <a:extLst>
              <a:ext uri="{FF2B5EF4-FFF2-40B4-BE49-F238E27FC236}">
                <a16:creationId xmlns:a16="http://schemas.microsoft.com/office/drawing/2014/main" id="{763DCB79-BA08-E61B-1478-784FC06C598A}"/>
              </a:ext>
            </a:extLst>
          </p:cNvPr>
          <p:cNvSpPr txBox="1"/>
          <p:nvPr/>
        </p:nvSpPr>
        <p:spPr>
          <a:xfrm>
            <a:off x="9235391" y="4656605"/>
            <a:ext cx="1910436" cy="830997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altLang="ko-KR" sz="1200" dirty="0">
                <a:latin typeface="Space Mono" panose="02000509040000020004" pitchFamily="49" charset="0"/>
              </a:rPr>
              <a:t>Lorem ipsum dolor sit </a:t>
            </a:r>
            <a:r>
              <a:rPr lang="en-US" altLang="ko-KR" sz="1200" dirty="0" err="1">
                <a:latin typeface="Space Mono" panose="02000509040000020004" pitchFamily="49" charset="0"/>
              </a:rPr>
              <a:t>amet</a:t>
            </a:r>
            <a:r>
              <a:rPr lang="en-US" altLang="ko-KR" sz="1200" dirty="0">
                <a:latin typeface="Space Mono" panose="02000509040000020004" pitchFamily="49" charset="0"/>
              </a:rPr>
              <a:t>, </a:t>
            </a:r>
            <a:r>
              <a:rPr lang="en-US" altLang="ko-KR" sz="1200" dirty="0" err="1">
                <a:latin typeface="Space Mono" panose="02000509040000020004" pitchFamily="49" charset="0"/>
              </a:rPr>
              <a:t>consectetur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adipisicing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elit</a:t>
            </a:r>
            <a:endParaRPr lang="ko-KR" altLang="en-US" sz="1200" dirty="0">
              <a:latin typeface="Space Mono" panose="02000509040000020004" pitchFamily="49" charset="0"/>
            </a:endParaRPr>
          </a:p>
        </p:txBody>
      </p:sp>
      <p:sp>
        <p:nvSpPr>
          <p:cNvPr id="36" name="직사각형 26">
            <a:extLst>
              <a:ext uri="{FF2B5EF4-FFF2-40B4-BE49-F238E27FC236}">
                <a16:creationId xmlns:a16="http://schemas.microsoft.com/office/drawing/2014/main" id="{038E673A-5B39-82F0-2018-937AF55098A8}"/>
              </a:ext>
            </a:extLst>
          </p:cNvPr>
          <p:cNvSpPr/>
          <p:nvPr/>
        </p:nvSpPr>
        <p:spPr>
          <a:xfrm>
            <a:off x="9235390" y="4200143"/>
            <a:ext cx="1910436" cy="369332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pPr algn="ctr"/>
            <a:r>
              <a:rPr lang="en-US" altLang="ko-KR" b="1" dirty="0">
                <a:solidFill>
                  <a:srgbClr val="B27EFF"/>
                </a:solidFill>
                <a:latin typeface="Nunito Sans Normal" pitchFamily="2" charset="0"/>
              </a:rPr>
              <a:t>Lorem ipsum</a:t>
            </a:r>
          </a:p>
        </p:txBody>
      </p:sp>
      <p:sp>
        <p:nvSpPr>
          <p:cNvPr id="40" name="Zaoblený obdélník 39">
            <a:extLst>
              <a:ext uri="{FF2B5EF4-FFF2-40B4-BE49-F238E27FC236}">
                <a16:creationId xmlns:a16="http://schemas.microsoft.com/office/drawing/2014/main" id="{6FF1DDD4-E95F-D484-1E96-7AB5B57F0A91}"/>
              </a:ext>
            </a:extLst>
          </p:cNvPr>
          <p:cNvSpPr/>
          <p:nvPr/>
        </p:nvSpPr>
        <p:spPr>
          <a:xfrm>
            <a:off x="4023310" y="1343846"/>
            <a:ext cx="1757780" cy="2497072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Zaoblený obdélník 40">
            <a:extLst>
              <a:ext uri="{FF2B5EF4-FFF2-40B4-BE49-F238E27FC236}">
                <a16:creationId xmlns:a16="http://schemas.microsoft.com/office/drawing/2014/main" id="{59E6EBE7-393F-E22D-CF7B-806168611598}"/>
              </a:ext>
            </a:extLst>
          </p:cNvPr>
          <p:cNvSpPr/>
          <p:nvPr/>
        </p:nvSpPr>
        <p:spPr>
          <a:xfrm>
            <a:off x="6646588" y="1343846"/>
            <a:ext cx="1757780" cy="2497072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Zaoblený obdélník 41">
            <a:extLst>
              <a:ext uri="{FF2B5EF4-FFF2-40B4-BE49-F238E27FC236}">
                <a16:creationId xmlns:a16="http://schemas.microsoft.com/office/drawing/2014/main" id="{369074A9-A3F7-3BA0-BDED-69428EE66E52}"/>
              </a:ext>
            </a:extLst>
          </p:cNvPr>
          <p:cNvSpPr/>
          <p:nvPr/>
        </p:nvSpPr>
        <p:spPr>
          <a:xfrm>
            <a:off x="9269867" y="1343846"/>
            <a:ext cx="1757780" cy="2497072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230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8CCBE3-B96D-F5E0-E772-014FBDDA6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D226CE0-2476-7CA8-7FDA-C1AB2BEE2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9F90209B-ECA0-96E1-FC97-1BD17E2D7C5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3DAC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cs-CZ">
              <a:latin typeface="Space Mono" panose="02000509040000020004" pitchFamily="49" charset="0"/>
            </a:endParaRPr>
          </a:p>
        </p:txBody>
      </p:sp>
      <p:pic>
        <p:nvPicPr>
          <p:cNvPr id="14" name="Obrázek 13" descr="Obsah obrázku slonovina, vzor, design&#10;&#10;Popis byl vytvořen automaticky">
            <a:extLst>
              <a:ext uri="{FF2B5EF4-FFF2-40B4-BE49-F238E27FC236}">
                <a16:creationId xmlns:a16="http://schemas.microsoft.com/office/drawing/2014/main" id="{0B78FD35-D3D5-5C17-8C7A-DBACBE68C0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-42552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8E13E1-5E18-AA50-AD9A-ABF818E5672E}"/>
              </a:ext>
            </a:extLst>
          </p:cNvPr>
          <p:cNvSpPr txBox="1"/>
          <p:nvPr/>
        </p:nvSpPr>
        <p:spPr>
          <a:xfrm>
            <a:off x="876300" y="4809280"/>
            <a:ext cx="294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B27EFF"/>
                </a:solidFill>
                <a:latin typeface="Nunito Sans Normal" pitchFamily="2" charset="0"/>
              </a:rPr>
              <a:t>Lorem ipsum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D2D142-FE9F-A1B1-43C6-98307FB310E6}"/>
              </a:ext>
            </a:extLst>
          </p:cNvPr>
          <p:cNvSpPr txBox="1"/>
          <p:nvPr/>
        </p:nvSpPr>
        <p:spPr>
          <a:xfrm>
            <a:off x="876300" y="5244235"/>
            <a:ext cx="294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100"/>
            </a:lvl1pPr>
          </a:lstStyle>
          <a:p>
            <a:pPr algn="ctr"/>
            <a:r>
              <a:rPr lang="en-US" altLang="ko-KR" sz="1400" dirty="0">
                <a:latin typeface="Space Mono" panose="02000509040000020004" pitchFamily="49" charset="0"/>
              </a:rPr>
              <a:t>Lorem ipsum dolor sit </a:t>
            </a:r>
            <a:r>
              <a:rPr lang="en-US" altLang="ko-KR" sz="1400" dirty="0" err="1">
                <a:latin typeface="Space Mono" panose="02000509040000020004" pitchFamily="49" charset="0"/>
              </a:rPr>
              <a:t>amet</a:t>
            </a:r>
            <a:r>
              <a:rPr lang="en-US" altLang="ko-KR" sz="1400" dirty="0">
                <a:latin typeface="Space Mono" panose="02000509040000020004" pitchFamily="49" charset="0"/>
              </a:rPr>
              <a:t>, </a:t>
            </a:r>
            <a:r>
              <a:rPr lang="en-US" altLang="ko-KR" sz="1400" dirty="0" err="1">
                <a:latin typeface="Space Mono" panose="02000509040000020004" pitchFamily="49" charset="0"/>
              </a:rPr>
              <a:t>consectetur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adipiscing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elit</a:t>
            </a:r>
            <a:r>
              <a:rPr lang="en-US" altLang="ko-KR" sz="1400" dirty="0">
                <a:latin typeface="Space Mono" panose="02000509040000020004" pitchFamily="49" charset="0"/>
              </a:rPr>
              <a:t>, sed do </a:t>
            </a:r>
            <a:r>
              <a:rPr lang="en-US" altLang="ko-KR" sz="1400" dirty="0" err="1">
                <a:latin typeface="Space Mono" panose="02000509040000020004" pitchFamily="49" charset="0"/>
              </a:rPr>
              <a:t>eiusmod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tempor</a:t>
            </a:r>
            <a:endParaRPr lang="en-US" altLang="ko-KR" sz="1400" dirty="0">
              <a:latin typeface="Space Mono" panose="020005090400000200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A0518C-DC33-978D-CDC0-D9D458062977}"/>
              </a:ext>
            </a:extLst>
          </p:cNvPr>
          <p:cNvSpPr txBox="1"/>
          <p:nvPr/>
        </p:nvSpPr>
        <p:spPr>
          <a:xfrm>
            <a:off x="4622800" y="4809280"/>
            <a:ext cx="294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B27EFF"/>
                </a:solidFill>
                <a:latin typeface="Nunito Sans Normal" pitchFamily="2" charset="0"/>
              </a:rPr>
              <a:t>Lorem ipsum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49EA66-1264-E6FB-5962-235F46147CF0}"/>
              </a:ext>
            </a:extLst>
          </p:cNvPr>
          <p:cNvSpPr txBox="1"/>
          <p:nvPr/>
        </p:nvSpPr>
        <p:spPr>
          <a:xfrm>
            <a:off x="4622800" y="5244235"/>
            <a:ext cx="294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100"/>
            </a:lvl1pPr>
          </a:lstStyle>
          <a:p>
            <a:pPr algn="ctr"/>
            <a:r>
              <a:rPr lang="en-US" altLang="ko-KR" sz="1400" dirty="0">
                <a:latin typeface="Space Mono" panose="02000509040000020004" pitchFamily="49" charset="0"/>
              </a:rPr>
              <a:t>Lorem ipsum dolor sit </a:t>
            </a:r>
            <a:r>
              <a:rPr lang="en-US" altLang="ko-KR" sz="1400" dirty="0" err="1">
                <a:latin typeface="Space Mono" panose="02000509040000020004" pitchFamily="49" charset="0"/>
              </a:rPr>
              <a:t>amet</a:t>
            </a:r>
            <a:r>
              <a:rPr lang="en-US" altLang="ko-KR" sz="1400" dirty="0">
                <a:latin typeface="Space Mono" panose="02000509040000020004" pitchFamily="49" charset="0"/>
              </a:rPr>
              <a:t>, </a:t>
            </a:r>
            <a:r>
              <a:rPr lang="en-US" altLang="ko-KR" sz="1400" dirty="0" err="1">
                <a:latin typeface="Space Mono" panose="02000509040000020004" pitchFamily="49" charset="0"/>
              </a:rPr>
              <a:t>consectetur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adipiscing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elit</a:t>
            </a:r>
            <a:r>
              <a:rPr lang="en-US" altLang="ko-KR" sz="1400" dirty="0">
                <a:latin typeface="Space Mono" panose="02000509040000020004" pitchFamily="49" charset="0"/>
              </a:rPr>
              <a:t>, sed do </a:t>
            </a:r>
            <a:r>
              <a:rPr lang="en-US" altLang="ko-KR" sz="1400" dirty="0" err="1">
                <a:latin typeface="Space Mono" panose="02000509040000020004" pitchFamily="49" charset="0"/>
              </a:rPr>
              <a:t>eiusmod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tempor</a:t>
            </a:r>
            <a:endParaRPr lang="en-US" altLang="ko-KR" sz="1400" dirty="0">
              <a:latin typeface="Space Mono" panose="020005090400000200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38D65F-F1C5-01BA-4D47-C4A4E95E4428}"/>
              </a:ext>
            </a:extLst>
          </p:cNvPr>
          <p:cNvSpPr txBox="1"/>
          <p:nvPr/>
        </p:nvSpPr>
        <p:spPr>
          <a:xfrm>
            <a:off x="8369300" y="4809280"/>
            <a:ext cx="294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B27EFF"/>
                </a:solidFill>
                <a:latin typeface="Nunito Sans Normal" pitchFamily="2" charset="0"/>
              </a:rPr>
              <a:t>Lorem ipsum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D5DEF8-FA54-6C4A-D76F-069F2FA6094A}"/>
              </a:ext>
            </a:extLst>
          </p:cNvPr>
          <p:cNvSpPr txBox="1"/>
          <p:nvPr/>
        </p:nvSpPr>
        <p:spPr>
          <a:xfrm>
            <a:off x="8369300" y="5244235"/>
            <a:ext cx="294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100"/>
            </a:lvl1pPr>
          </a:lstStyle>
          <a:p>
            <a:pPr algn="ctr"/>
            <a:r>
              <a:rPr lang="en-US" altLang="ko-KR" sz="1400" dirty="0">
                <a:latin typeface="Space Mono" panose="02000509040000020004" pitchFamily="49" charset="0"/>
              </a:rPr>
              <a:t>Lorem ipsum dolor sit </a:t>
            </a:r>
            <a:r>
              <a:rPr lang="en-US" altLang="ko-KR" sz="1400" dirty="0" err="1">
                <a:latin typeface="Space Mono" panose="02000509040000020004" pitchFamily="49" charset="0"/>
              </a:rPr>
              <a:t>amet</a:t>
            </a:r>
            <a:r>
              <a:rPr lang="en-US" altLang="ko-KR" sz="1400" dirty="0">
                <a:latin typeface="Space Mono" panose="02000509040000020004" pitchFamily="49" charset="0"/>
              </a:rPr>
              <a:t>, </a:t>
            </a:r>
            <a:r>
              <a:rPr lang="en-US" altLang="ko-KR" sz="1400" dirty="0" err="1">
                <a:latin typeface="Space Mono" panose="02000509040000020004" pitchFamily="49" charset="0"/>
              </a:rPr>
              <a:t>consectetur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adipiscing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elit</a:t>
            </a:r>
            <a:r>
              <a:rPr lang="en-US" altLang="ko-KR" sz="1400" dirty="0">
                <a:latin typeface="Space Mono" panose="02000509040000020004" pitchFamily="49" charset="0"/>
              </a:rPr>
              <a:t>, sed do </a:t>
            </a:r>
            <a:r>
              <a:rPr lang="en-US" altLang="ko-KR" sz="1400" dirty="0" err="1">
                <a:latin typeface="Space Mono" panose="02000509040000020004" pitchFamily="49" charset="0"/>
              </a:rPr>
              <a:t>eiusmod</a:t>
            </a:r>
            <a:r>
              <a:rPr lang="en-US" altLang="ko-KR" sz="1400" dirty="0">
                <a:latin typeface="Space Mono" panose="02000509040000020004" pitchFamily="49" charset="0"/>
              </a:rPr>
              <a:t> </a:t>
            </a:r>
            <a:r>
              <a:rPr lang="en-US" altLang="ko-KR" sz="1400" dirty="0" err="1">
                <a:latin typeface="Space Mono" panose="02000509040000020004" pitchFamily="49" charset="0"/>
              </a:rPr>
              <a:t>tempor</a:t>
            </a:r>
            <a:endParaRPr lang="en-US" altLang="ko-KR" sz="1400" dirty="0">
              <a:latin typeface="Space Mono" panose="020005090400000200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F23E79-FC1D-A317-52A7-978971153B9C}"/>
              </a:ext>
            </a:extLst>
          </p:cNvPr>
          <p:cNvSpPr txBox="1"/>
          <p:nvPr/>
        </p:nvSpPr>
        <p:spPr>
          <a:xfrm>
            <a:off x="1625599" y="1496326"/>
            <a:ext cx="894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100"/>
            </a:lvl1pPr>
          </a:lstStyle>
          <a:p>
            <a:pPr algn="ctr"/>
            <a:r>
              <a:rPr lang="en-US" altLang="ko-KR" sz="1200" dirty="0">
                <a:latin typeface="Space Mono" panose="02000509040000020004" pitchFamily="49" charset="0"/>
              </a:rPr>
              <a:t>Lorem ipsum dolor sit </a:t>
            </a:r>
            <a:r>
              <a:rPr lang="en-US" altLang="ko-KR" sz="1200" dirty="0" err="1">
                <a:latin typeface="Space Mono" panose="02000509040000020004" pitchFamily="49" charset="0"/>
              </a:rPr>
              <a:t>amet</a:t>
            </a:r>
            <a:r>
              <a:rPr lang="en-US" altLang="ko-KR" sz="1200" dirty="0">
                <a:latin typeface="Space Mono" panose="02000509040000020004" pitchFamily="49" charset="0"/>
              </a:rPr>
              <a:t>, </a:t>
            </a:r>
            <a:r>
              <a:rPr lang="en-US" altLang="ko-KR" sz="1200" dirty="0" err="1">
                <a:latin typeface="Space Mono" panose="02000509040000020004" pitchFamily="49" charset="0"/>
              </a:rPr>
              <a:t>consectetur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adipiscing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elit</a:t>
            </a:r>
            <a:endParaRPr lang="ko-KR" altLang="en-US" sz="1200" dirty="0">
              <a:latin typeface="Space Mono" panose="02000509040000020004" pitchFamily="4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330C42-7E9F-5D60-6F1C-9BE80B8C19D5}"/>
              </a:ext>
            </a:extLst>
          </p:cNvPr>
          <p:cNvSpPr txBox="1"/>
          <p:nvPr/>
        </p:nvSpPr>
        <p:spPr>
          <a:xfrm>
            <a:off x="1625599" y="952890"/>
            <a:ext cx="8940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atin typeface="Nunito Sans Normal ExtraBold" pitchFamily="2" charset="0"/>
                <a:cs typeface="Arial" panose="020B0604020202020204" pitchFamily="34" charset="0"/>
              </a:rPr>
              <a:t>LOREM IPSUM DOLOR</a:t>
            </a:r>
            <a:endParaRPr lang="ko-KR" altLang="en-US" sz="3200" b="1" dirty="0">
              <a:latin typeface="Nunito Sans Normal ExtraBold" pitchFamily="2" charset="0"/>
              <a:cs typeface="Arial" panose="020B0604020202020204" pitchFamily="34" charset="0"/>
            </a:endParaRPr>
          </a:p>
        </p:txBody>
      </p:sp>
      <p:sp>
        <p:nvSpPr>
          <p:cNvPr id="16" name="Ovál 15">
            <a:extLst>
              <a:ext uri="{FF2B5EF4-FFF2-40B4-BE49-F238E27FC236}">
                <a16:creationId xmlns:a16="http://schemas.microsoft.com/office/drawing/2014/main" id="{DEB04439-780F-AF5D-56CB-FCA0140E3DE7}"/>
              </a:ext>
            </a:extLst>
          </p:cNvPr>
          <p:cNvSpPr/>
          <p:nvPr/>
        </p:nvSpPr>
        <p:spPr>
          <a:xfrm>
            <a:off x="1330168" y="2430358"/>
            <a:ext cx="2038663" cy="203866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vál 16">
            <a:extLst>
              <a:ext uri="{FF2B5EF4-FFF2-40B4-BE49-F238E27FC236}">
                <a16:creationId xmlns:a16="http://schemas.microsoft.com/office/drawing/2014/main" id="{DC171359-61A6-A088-C071-928FF402E63B}"/>
              </a:ext>
            </a:extLst>
          </p:cNvPr>
          <p:cNvSpPr/>
          <p:nvPr/>
        </p:nvSpPr>
        <p:spPr>
          <a:xfrm>
            <a:off x="5077709" y="2430358"/>
            <a:ext cx="2038663" cy="203866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vál 17">
            <a:extLst>
              <a:ext uri="{FF2B5EF4-FFF2-40B4-BE49-F238E27FC236}">
                <a16:creationId xmlns:a16="http://schemas.microsoft.com/office/drawing/2014/main" id="{A3F1861B-1906-72AB-4FC1-6E22E48D15BB}"/>
              </a:ext>
            </a:extLst>
          </p:cNvPr>
          <p:cNvSpPr/>
          <p:nvPr/>
        </p:nvSpPr>
        <p:spPr>
          <a:xfrm>
            <a:off x="8825250" y="2430358"/>
            <a:ext cx="2038663" cy="203866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150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2E3A31-74D6-A3AC-A7E9-36C5FCDC3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7DE37F-E9A9-37C0-4914-3F7FF8764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60BB930E-6C03-B72B-5A83-797C590397C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3DAC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cs-CZ">
              <a:latin typeface="Space Mono" panose="02000509040000020004" pitchFamily="49" charset="0"/>
            </a:endParaRPr>
          </a:p>
        </p:txBody>
      </p:sp>
      <p:pic>
        <p:nvPicPr>
          <p:cNvPr id="6" name="Obrázek 5" descr="Obsah obrázku slonovina, vzor, design&#10;&#10;Popis byl vytvořen automaticky">
            <a:extLst>
              <a:ext uri="{FF2B5EF4-FFF2-40B4-BE49-F238E27FC236}">
                <a16:creationId xmlns:a16="http://schemas.microsoft.com/office/drawing/2014/main" id="{F69B7539-D273-50CD-82AD-EDD8490F8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-42552"/>
            <a:ext cx="12192000" cy="6858000"/>
          </a:xfrm>
          <a:prstGeom prst="rect">
            <a:avLst/>
          </a:prstGeom>
        </p:spPr>
      </p:pic>
      <p:sp>
        <p:nvSpPr>
          <p:cNvPr id="22" name="Ovál 21">
            <a:extLst>
              <a:ext uri="{FF2B5EF4-FFF2-40B4-BE49-F238E27FC236}">
                <a16:creationId xmlns:a16="http://schemas.microsoft.com/office/drawing/2014/main" id="{648932EB-AF09-BA67-CF9C-8F7F3A60A97E}"/>
              </a:ext>
            </a:extLst>
          </p:cNvPr>
          <p:cNvSpPr/>
          <p:nvPr/>
        </p:nvSpPr>
        <p:spPr>
          <a:xfrm>
            <a:off x="4287041" y="1333500"/>
            <a:ext cx="1049457" cy="1049457"/>
          </a:xfrm>
          <a:prstGeom prst="ellipse">
            <a:avLst/>
          </a:prstGeom>
          <a:solidFill>
            <a:srgbClr val="B27EFF"/>
          </a:solidFill>
          <a:ln>
            <a:solidFill>
              <a:srgbClr val="B27EFF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err="1">
                <a:latin typeface="Nunito Sans Normal" pitchFamily="2" charset="0"/>
              </a:rPr>
              <a:t>Lorem</a:t>
            </a:r>
            <a:r>
              <a:rPr lang="cs-CZ" sz="1200" b="1" dirty="0">
                <a:latin typeface="Nunito Sans Normal" pitchFamily="2" charset="0"/>
              </a:rPr>
              <a:t> </a:t>
            </a:r>
            <a:r>
              <a:rPr lang="cs-CZ" sz="1200" b="1" dirty="0" err="1">
                <a:latin typeface="Nunito Sans Normal" pitchFamily="2" charset="0"/>
              </a:rPr>
              <a:t>ipsum</a:t>
            </a:r>
            <a:endParaRPr lang="cs-CZ" sz="1200" b="1" dirty="0">
              <a:latin typeface="Nunito Sans Normal" pitchFamily="2" charset="0"/>
            </a:endParaRPr>
          </a:p>
        </p:txBody>
      </p:sp>
      <p:cxnSp>
        <p:nvCxnSpPr>
          <p:cNvPr id="33" name="Přímá spojnice 32">
            <a:extLst>
              <a:ext uri="{FF2B5EF4-FFF2-40B4-BE49-F238E27FC236}">
                <a16:creationId xmlns:a16="http://schemas.microsoft.com/office/drawing/2014/main" id="{2C4A21B7-3213-BF92-8A07-0FD51CB7F58D}"/>
              </a:ext>
            </a:extLst>
          </p:cNvPr>
          <p:cNvCxnSpPr>
            <a:cxnSpLocks/>
          </p:cNvCxnSpPr>
          <p:nvPr/>
        </p:nvCxnSpPr>
        <p:spPr>
          <a:xfrm flipV="1">
            <a:off x="4812747" y="2160270"/>
            <a:ext cx="0" cy="961846"/>
          </a:xfrm>
          <a:prstGeom prst="line">
            <a:avLst/>
          </a:prstGeom>
          <a:ln w="44450">
            <a:solidFill>
              <a:srgbClr val="B27EFF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9">
            <a:extLst>
              <a:ext uri="{FF2B5EF4-FFF2-40B4-BE49-F238E27FC236}">
                <a16:creationId xmlns:a16="http://schemas.microsoft.com/office/drawing/2014/main" id="{6ED8EE5F-288D-CAE3-AC03-57C9A5F1F469}"/>
              </a:ext>
            </a:extLst>
          </p:cNvPr>
          <p:cNvSpPr txBox="1"/>
          <p:nvPr/>
        </p:nvSpPr>
        <p:spPr>
          <a:xfrm>
            <a:off x="9499601" y="1917705"/>
            <a:ext cx="203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just">
              <a:lnSpc>
                <a:spcPct val="15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Lorem ipsum dolor sit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amet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,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consectetur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adipisicing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elit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, sed do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eiusmod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tempor</a:t>
            </a:r>
            <a:endParaRPr lang="ko-KR" altLang="en-US" sz="1200" dirty="0">
              <a:solidFill>
                <a:schemeClr val="tx1"/>
              </a:solidFill>
              <a:latin typeface="Space Mono" panose="02000509040000020004" pitchFamily="49" charset="0"/>
            </a:endParaRPr>
          </a:p>
        </p:txBody>
      </p:sp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7DA556E2-FC24-1107-DB0F-48761468EB89}"/>
              </a:ext>
            </a:extLst>
          </p:cNvPr>
          <p:cNvCxnSpPr>
            <a:cxnSpLocks/>
          </p:cNvCxnSpPr>
          <p:nvPr/>
        </p:nvCxnSpPr>
        <p:spPr>
          <a:xfrm flipV="1">
            <a:off x="8790387" y="1568267"/>
            <a:ext cx="0" cy="1553849"/>
          </a:xfrm>
          <a:prstGeom prst="line">
            <a:avLst/>
          </a:prstGeom>
          <a:ln w="44450">
            <a:solidFill>
              <a:srgbClr val="B27EFF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Přímá spojnice 27">
            <a:extLst>
              <a:ext uri="{FF2B5EF4-FFF2-40B4-BE49-F238E27FC236}">
                <a16:creationId xmlns:a16="http://schemas.microsoft.com/office/drawing/2014/main" id="{E0EF00DD-F686-46CD-D82E-680F9BD7F069}"/>
              </a:ext>
            </a:extLst>
          </p:cNvPr>
          <p:cNvCxnSpPr>
            <a:cxnSpLocks/>
          </p:cNvCxnSpPr>
          <p:nvPr/>
        </p:nvCxnSpPr>
        <p:spPr>
          <a:xfrm flipV="1">
            <a:off x="7167327" y="3739967"/>
            <a:ext cx="0" cy="1553849"/>
          </a:xfrm>
          <a:prstGeom prst="line">
            <a:avLst/>
          </a:prstGeom>
          <a:ln w="44450">
            <a:solidFill>
              <a:srgbClr val="B27EFF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직사각형 10">
            <a:extLst>
              <a:ext uri="{FF2B5EF4-FFF2-40B4-BE49-F238E27FC236}">
                <a16:creationId xmlns:a16="http://schemas.microsoft.com/office/drawing/2014/main" id="{A4A6B7B0-C7F0-FEBA-DFD7-6B1B2BE82EA3}"/>
              </a:ext>
            </a:extLst>
          </p:cNvPr>
          <p:cNvSpPr/>
          <p:nvPr/>
        </p:nvSpPr>
        <p:spPr>
          <a:xfrm>
            <a:off x="9499600" y="1526262"/>
            <a:ext cx="203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latin typeface="Nunito Sans Normal" pitchFamily="2" charset="0"/>
              </a:rPr>
              <a:t>Lorem ipsum</a:t>
            </a: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id="{0FC5E7BA-FCC4-5646-EC7B-66A06BBFD8DB}"/>
              </a:ext>
            </a:extLst>
          </p:cNvPr>
          <p:cNvSpPr txBox="1"/>
          <p:nvPr/>
        </p:nvSpPr>
        <p:spPr>
          <a:xfrm>
            <a:off x="7886701" y="4944393"/>
            <a:ext cx="203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just">
              <a:lnSpc>
                <a:spcPct val="15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Lorem ipsum dolor sit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amet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,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consectetur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adipisicing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elit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, sed do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eiusmod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tempor</a:t>
            </a:r>
            <a:endParaRPr lang="ko-KR" altLang="en-US" sz="1200" dirty="0">
              <a:solidFill>
                <a:schemeClr val="tx1"/>
              </a:solidFill>
              <a:latin typeface="Space Mono" panose="02000509040000020004" pitchFamily="49" charset="0"/>
            </a:endParaRP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6A60064B-D802-DA47-450F-0D5FEC682A2F}"/>
              </a:ext>
            </a:extLst>
          </p:cNvPr>
          <p:cNvCxnSpPr/>
          <p:nvPr/>
        </p:nvCxnSpPr>
        <p:spPr>
          <a:xfrm>
            <a:off x="3200400" y="3429000"/>
            <a:ext cx="9405257" cy="0"/>
          </a:xfrm>
          <a:prstGeom prst="line">
            <a:avLst/>
          </a:prstGeom>
          <a:ln w="44450">
            <a:solidFill>
              <a:srgbClr val="B27EFF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직사각형 14">
            <a:extLst>
              <a:ext uri="{FF2B5EF4-FFF2-40B4-BE49-F238E27FC236}">
                <a16:creationId xmlns:a16="http://schemas.microsoft.com/office/drawing/2014/main" id="{A97C9482-6358-0058-A143-9E97CAFED058}"/>
              </a:ext>
            </a:extLst>
          </p:cNvPr>
          <p:cNvSpPr/>
          <p:nvPr/>
        </p:nvSpPr>
        <p:spPr>
          <a:xfrm>
            <a:off x="7886700" y="4552950"/>
            <a:ext cx="203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latin typeface="Nunito Sans Normal" pitchFamily="2" charset="0"/>
              </a:rPr>
              <a:t>Lorem ipsum</a:t>
            </a:r>
          </a:p>
        </p:txBody>
      </p:sp>
      <p:sp>
        <p:nvSpPr>
          <p:cNvPr id="37" name="Ovál 36">
            <a:extLst>
              <a:ext uri="{FF2B5EF4-FFF2-40B4-BE49-F238E27FC236}">
                <a16:creationId xmlns:a16="http://schemas.microsoft.com/office/drawing/2014/main" id="{59922E9C-FD5C-F760-FBDA-1B2EED05B240}"/>
              </a:ext>
            </a:extLst>
          </p:cNvPr>
          <p:cNvSpPr/>
          <p:nvPr/>
        </p:nvSpPr>
        <p:spPr>
          <a:xfrm>
            <a:off x="8264681" y="1333500"/>
            <a:ext cx="1049457" cy="1049457"/>
          </a:xfrm>
          <a:prstGeom prst="ellipse">
            <a:avLst/>
          </a:prstGeom>
          <a:solidFill>
            <a:srgbClr val="B27EFF"/>
          </a:solidFill>
          <a:ln>
            <a:solidFill>
              <a:srgbClr val="B27EFF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err="1">
                <a:latin typeface="Nunito Sans Normal" pitchFamily="2" charset="0"/>
              </a:rPr>
              <a:t>Lorem</a:t>
            </a:r>
            <a:r>
              <a:rPr lang="cs-CZ" sz="1200" b="1" dirty="0">
                <a:latin typeface="Nunito Sans Normal" pitchFamily="2" charset="0"/>
              </a:rPr>
              <a:t> </a:t>
            </a:r>
            <a:r>
              <a:rPr lang="cs-CZ" sz="1200" b="1" dirty="0" err="1">
                <a:latin typeface="Nunito Sans Normal" pitchFamily="2" charset="0"/>
              </a:rPr>
              <a:t>ipsum</a:t>
            </a:r>
            <a:endParaRPr lang="cs-CZ" sz="1200" b="1" dirty="0">
              <a:latin typeface="Nunito Sans Normal" pitchFamily="2" charset="0"/>
            </a:endParaRPr>
          </a:p>
        </p:txBody>
      </p:sp>
      <p:sp>
        <p:nvSpPr>
          <p:cNvPr id="38" name="Ovál 37">
            <a:extLst>
              <a:ext uri="{FF2B5EF4-FFF2-40B4-BE49-F238E27FC236}">
                <a16:creationId xmlns:a16="http://schemas.microsoft.com/office/drawing/2014/main" id="{859332D9-F642-EEEF-C7D7-AB70B4EA64DB}"/>
              </a:ext>
            </a:extLst>
          </p:cNvPr>
          <p:cNvSpPr/>
          <p:nvPr/>
        </p:nvSpPr>
        <p:spPr>
          <a:xfrm>
            <a:off x="6641621" y="4591050"/>
            <a:ext cx="1049457" cy="1049457"/>
          </a:xfrm>
          <a:prstGeom prst="ellipse">
            <a:avLst/>
          </a:prstGeom>
          <a:solidFill>
            <a:srgbClr val="B27EFF"/>
          </a:solidFill>
          <a:ln>
            <a:solidFill>
              <a:srgbClr val="B27EFF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err="1">
                <a:latin typeface="Nunito Sans Normal" pitchFamily="2" charset="0"/>
              </a:rPr>
              <a:t>Lorem</a:t>
            </a:r>
            <a:r>
              <a:rPr lang="cs-CZ" sz="1200" b="1" dirty="0">
                <a:latin typeface="Nunito Sans Normal" pitchFamily="2" charset="0"/>
              </a:rPr>
              <a:t> </a:t>
            </a:r>
            <a:r>
              <a:rPr lang="cs-CZ" sz="1200" b="1" dirty="0" err="1">
                <a:latin typeface="Nunito Sans Normal" pitchFamily="2" charset="0"/>
              </a:rPr>
              <a:t>ipsum</a:t>
            </a:r>
            <a:endParaRPr lang="cs-CZ" sz="1200" b="1" dirty="0">
              <a:latin typeface="Nunito Sans Normal" pitchFamily="2" charset="0"/>
            </a:endParaRPr>
          </a:p>
        </p:txBody>
      </p:sp>
      <p:sp>
        <p:nvSpPr>
          <p:cNvPr id="39" name="Ovál 38">
            <a:extLst>
              <a:ext uri="{FF2B5EF4-FFF2-40B4-BE49-F238E27FC236}">
                <a16:creationId xmlns:a16="http://schemas.microsoft.com/office/drawing/2014/main" id="{9D1F434D-92D2-C1EA-2F92-A21B15125BBE}"/>
              </a:ext>
            </a:extLst>
          </p:cNvPr>
          <p:cNvSpPr/>
          <p:nvPr/>
        </p:nvSpPr>
        <p:spPr>
          <a:xfrm>
            <a:off x="973869" y="2315734"/>
            <a:ext cx="2226531" cy="2226531"/>
          </a:xfrm>
          <a:prstGeom prst="ellipse">
            <a:avLst/>
          </a:prstGeom>
          <a:solidFill>
            <a:srgbClr val="B27EFF"/>
          </a:solidFill>
          <a:ln>
            <a:solidFill>
              <a:srgbClr val="B27EFF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err="1">
                <a:latin typeface="Nunito Sans Normal" pitchFamily="2" charset="0"/>
              </a:rPr>
              <a:t>Lorem</a:t>
            </a:r>
            <a:r>
              <a:rPr lang="cs-CZ" sz="2800" b="1" dirty="0">
                <a:latin typeface="Nunito Sans Normal" pitchFamily="2" charset="0"/>
              </a:rPr>
              <a:t> </a:t>
            </a:r>
            <a:r>
              <a:rPr lang="cs-CZ" sz="2800" b="1" dirty="0" err="1">
                <a:latin typeface="Nunito Sans Normal" pitchFamily="2" charset="0"/>
              </a:rPr>
              <a:t>ipsum</a:t>
            </a:r>
            <a:endParaRPr lang="cs-CZ" sz="2800" b="1" dirty="0">
              <a:latin typeface="Nunito Sans Normal" pitchFamily="2" charset="0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7189237F-602E-EB17-6AB0-12BB973ECA14}"/>
              </a:ext>
            </a:extLst>
          </p:cNvPr>
          <p:cNvSpPr txBox="1"/>
          <p:nvPr/>
        </p:nvSpPr>
        <p:spPr>
          <a:xfrm>
            <a:off x="5518150" y="1917705"/>
            <a:ext cx="203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just">
              <a:lnSpc>
                <a:spcPct val="15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Lorem ipsum dolor sit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amet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,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consectetur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adipisicing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elit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, sed do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eiusmod</a:t>
            </a:r>
            <a:r>
              <a:rPr lang="en-US" altLang="ko-KR" sz="1200" dirty="0">
                <a:solidFill>
                  <a:schemeClr val="tx1"/>
                </a:solidFill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solidFill>
                  <a:schemeClr val="tx1"/>
                </a:solidFill>
                <a:latin typeface="Space Mono" panose="02000509040000020004" pitchFamily="49" charset="0"/>
              </a:rPr>
              <a:t>tempor</a:t>
            </a:r>
            <a:endParaRPr lang="ko-KR" altLang="en-US" sz="1200" dirty="0">
              <a:solidFill>
                <a:schemeClr val="tx1"/>
              </a:solidFill>
              <a:latin typeface="Space Mono" panose="02000509040000020004" pitchFamily="49" charset="0"/>
            </a:endParaRPr>
          </a:p>
        </p:txBody>
      </p:sp>
      <p:sp>
        <p:nvSpPr>
          <p:cNvPr id="10" name="직사각형 6">
            <a:extLst>
              <a:ext uri="{FF2B5EF4-FFF2-40B4-BE49-F238E27FC236}">
                <a16:creationId xmlns:a16="http://schemas.microsoft.com/office/drawing/2014/main" id="{050E7712-9A72-B967-09D2-3B4119FD2552}"/>
              </a:ext>
            </a:extLst>
          </p:cNvPr>
          <p:cNvSpPr/>
          <p:nvPr/>
        </p:nvSpPr>
        <p:spPr>
          <a:xfrm>
            <a:off x="5518149" y="1526262"/>
            <a:ext cx="203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latin typeface="Nunito Sans Normal" pitchFamily="2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568076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A2DC80-8A9F-536A-15D3-4E5D01AF8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CFB73F7-F5BA-7789-55D3-9248E8963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4AFF47EE-15BB-E5EC-A09F-C8F56CB9376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3DAC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cs-CZ"/>
          </a:p>
        </p:txBody>
      </p:sp>
      <p:pic>
        <p:nvPicPr>
          <p:cNvPr id="6" name="Obrázek 5" descr="Obsah obrázku slonovina, vzor, design&#10;&#10;Popis byl vytvořen automaticky">
            <a:extLst>
              <a:ext uri="{FF2B5EF4-FFF2-40B4-BE49-F238E27FC236}">
                <a16:creationId xmlns:a16="http://schemas.microsoft.com/office/drawing/2014/main" id="{FC0C4E1C-E455-3A5F-242B-06FEF8005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-42552"/>
            <a:ext cx="12192000" cy="6858000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46839101-83CD-5312-B005-9E89BF97E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843" y="2080347"/>
            <a:ext cx="3048311" cy="554239"/>
          </a:xfrm>
          <a:prstGeom prst="rect">
            <a:avLst/>
          </a:prstGeom>
        </p:spPr>
      </p:pic>
      <p:sp>
        <p:nvSpPr>
          <p:cNvPr id="12" name="TextBox 19">
            <a:extLst>
              <a:ext uri="{FF2B5EF4-FFF2-40B4-BE49-F238E27FC236}">
                <a16:creationId xmlns:a16="http://schemas.microsoft.com/office/drawing/2014/main" id="{2607CB05-1F52-CD72-110C-F82A5511FF5E}"/>
              </a:ext>
            </a:extLst>
          </p:cNvPr>
          <p:cNvSpPr txBox="1"/>
          <p:nvPr/>
        </p:nvSpPr>
        <p:spPr>
          <a:xfrm>
            <a:off x="2692400" y="3164194"/>
            <a:ext cx="680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latin typeface="Nunito Sans Normal ExtraBold" pitchFamily="2" charset="0"/>
                <a:cs typeface="Arial" panose="020B0604020202020204" pitchFamily="34" charset="0"/>
              </a:rPr>
              <a:t>LOREM IPSUM!</a:t>
            </a:r>
            <a:endParaRPr lang="ko-KR" altLang="en-US" sz="5400" b="1" dirty="0">
              <a:latin typeface="Nunito Sans Normal ExtraBold" pitchFamily="2" charset="0"/>
              <a:cs typeface="Arial" panose="020B0604020202020204" pitchFamily="34" charset="0"/>
            </a:endParaRPr>
          </a:p>
        </p:txBody>
      </p:sp>
      <p:sp>
        <p:nvSpPr>
          <p:cNvPr id="14" name="TextBox 21">
            <a:extLst>
              <a:ext uri="{FF2B5EF4-FFF2-40B4-BE49-F238E27FC236}">
                <a16:creationId xmlns:a16="http://schemas.microsoft.com/office/drawing/2014/main" id="{23BCACEB-75C7-0D3A-6C25-E5499DD02A17}"/>
              </a:ext>
            </a:extLst>
          </p:cNvPr>
          <p:cNvSpPr txBox="1"/>
          <p:nvPr/>
        </p:nvSpPr>
        <p:spPr>
          <a:xfrm>
            <a:off x="3377406" y="4337180"/>
            <a:ext cx="5437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Space Mono" panose="02000509040000020004" pitchFamily="49" charset="0"/>
              </a:rPr>
              <a:t>Lorem ipsum dolor sit </a:t>
            </a:r>
            <a:r>
              <a:rPr lang="en-US" altLang="ko-KR" sz="1200" dirty="0" err="1">
                <a:latin typeface="Space Mono" panose="02000509040000020004" pitchFamily="49" charset="0"/>
              </a:rPr>
              <a:t>amet</a:t>
            </a:r>
            <a:r>
              <a:rPr lang="en-US" altLang="ko-KR" sz="1200" dirty="0">
                <a:latin typeface="Space Mono" panose="02000509040000020004" pitchFamily="49" charset="0"/>
              </a:rPr>
              <a:t>, </a:t>
            </a:r>
            <a:r>
              <a:rPr lang="en-US" altLang="ko-KR" sz="1200" dirty="0" err="1">
                <a:latin typeface="Space Mono" panose="02000509040000020004" pitchFamily="49" charset="0"/>
              </a:rPr>
              <a:t>consectetur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adipisicing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elit</a:t>
            </a:r>
            <a:r>
              <a:rPr lang="en-US" altLang="ko-KR" sz="1200" dirty="0">
                <a:latin typeface="Space Mono" panose="02000509040000020004" pitchFamily="49" charset="0"/>
              </a:rPr>
              <a:t>, sed do </a:t>
            </a:r>
            <a:r>
              <a:rPr lang="en-US" altLang="ko-KR" sz="1200" dirty="0" err="1">
                <a:latin typeface="Space Mono" panose="02000509040000020004" pitchFamily="49" charset="0"/>
              </a:rPr>
              <a:t>eiusmod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tempor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incididunt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ut</a:t>
            </a:r>
            <a:r>
              <a:rPr lang="en-US" altLang="ko-KR" sz="1200" dirty="0">
                <a:latin typeface="Space Mono" panose="02000509040000020004" pitchFamily="49" charset="0"/>
              </a:rPr>
              <a:t> </a:t>
            </a:r>
            <a:r>
              <a:rPr lang="en-US" altLang="ko-KR" sz="1200" dirty="0" err="1">
                <a:latin typeface="Space Mono" panose="02000509040000020004" pitchFamily="49" charset="0"/>
              </a:rPr>
              <a:t>labore</a:t>
            </a:r>
            <a:r>
              <a:rPr lang="en-US" altLang="ko-KR" sz="1200" dirty="0">
                <a:latin typeface="Space Mono" panose="02000509040000020004" pitchFamily="49" charset="0"/>
              </a:rPr>
              <a:t> et dolore magna </a:t>
            </a:r>
            <a:r>
              <a:rPr lang="en-US" altLang="ko-KR" sz="1200" dirty="0" err="1">
                <a:latin typeface="Space Mono" panose="02000509040000020004" pitchFamily="49" charset="0"/>
              </a:rPr>
              <a:t>aliqua</a:t>
            </a:r>
            <a:endParaRPr lang="ko-KR" altLang="en-US" sz="1200" dirty="0">
              <a:latin typeface="Space Mono" panose="020005090400000200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95099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315</Words>
  <Application>Microsoft Macintosh PowerPoint</Application>
  <PresentationFormat>Širokoúhlá obrazovka</PresentationFormat>
  <Paragraphs>68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4" baseType="lpstr">
      <vt:lpstr>Aptos</vt:lpstr>
      <vt:lpstr>Aptos Display</vt:lpstr>
      <vt:lpstr>Arial</vt:lpstr>
      <vt:lpstr>Nunito Sans Normal</vt:lpstr>
      <vt:lpstr>Nunito Sans Normal ExtraBold</vt:lpstr>
      <vt:lpstr>Space Mono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Radek Smil</dc:creator>
  <cp:lastModifiedBy>Behalova Katerina</cp:lastModifiedBy>
  <cp:revision>8</cp:revision>
  <dcterms:created xsi:type="dcterms:W3CDTF">2024-04-18T19:52:12Z</dcterms:created>
  <dcterms:modified xsi:type="dcterms:W3CDTF">2024-05-04T23:22:20Z</dcterms:modified>
</cp:coreProperties>
</file>